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58" r:id="rId5"/>
    <p:sldId id="264" r:id="rId6"/>
    <p:sldId id="260" r:id="rId7"/>
    <p:sldId id="265" r:id="rId8"/>
    <p:sldId id="263" r:id="rId9"/>
    <p:sldId id="262" r:id="rId10"/>
    <p:sldId id="261" r:id="rId11"/>
    <p:sldId id="270" r:id="rId12"/>
    <p:sldId id="268" r:id="rId13"/>
    <p:sldId id="267" r:id="rId14"/>
    <p:sldId id="266" r:id="rId15"/>
    <p:sldId id="272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25D9D-A923-4A53-9B46-C44DFAF6B807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17052-5163-4D1D-89D7-E09833822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544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25D9D-A923-4A53-9B46-C44DFAF6B807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17052-5163-4D1D-89D7-E09833822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917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25D9D-A923-4A53-9B46-C44DFAF6B807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17052-5163-4D1D-89D7-E09833822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678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25D9D-A923-4A53-9B46-C44DFAF6B807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17052-5163-4D1D-89D7-E09833822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681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25D9D-A923-4A53-9B46-C44DFAF6B807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17052-5163-4D1D-89D7-E09833822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753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25D9D-A923-4A53-9B46-C44DFAF6B807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17052-5163-4D1D-89D7-E09833822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654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25D9D-A923-4A53-9B46-C44DFAF6B807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17052-5163-4D1D-89D7-E09833822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717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25D9D-A923-4A53-9B46-C44DFAF6B807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17052-5163-4D1D-89D7-E09833822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001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25D9D-A923-4A53-9B46-C44DFAF6B807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17052-5163-4D1D-89D7-E09833822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65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25D9D-A923-4A53-9B46-C44DFAF6B807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17052-5163-4D1D-89D7-E09833822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210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25D9D-A923-4A53-9B46-C44DFAF6B807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17052-5163-4D1D-89D7-E09833822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826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25D9D-A923-4A53-9B46-C44DFAF6B807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17052-5163-4D1D-89D7-E09833822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67AEE931-40A8-4DDD-8F23-2EDAFFF9E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355" y="0"/>
            <a:ext cx="5581290" cy="834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13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24C19410-2ABE-4A17-9907-53CB6631C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0" y="0"/>
            <a:ext cx="4800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760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14AA61DD-179E-44A3-9B9B-33B2EA803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025" y="0"/>
            <a:ext cx="48479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944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FC482ABF-3862-41B1-8F7B-C0B5B2F32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0" y="0"/>
            <a:ext cx="4800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573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919E32CB-426D-4056-8985-CBDD174DF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025" y="0"/>
            <a:ext cx="48479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54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661062F8-43FE-4368-912D-8F0D0BB70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0" y="0"/>
            <a:ext cx="4800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083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F4322C1B-BF89-4176-B568-A1714B160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025" y="0"/>
            <a:ext cx="48479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167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15B1C2D2-0255-418C-B4F6-B3DBD8DDD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025" y="0"/>
            <a:ext cx="48479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447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zervirano mjesto sadržaja 5">
            <a:extLst>
              <a:ext uri="{FF2B5EF4-FFF2-40B4-BE49-F238E27FC236}">
                <a16:creationId xmlns:a16="http://schemas.microsoft.com/office/drawing/2014/main" id="{49999C12-90E9-446E-B4AE-523327B620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050" y="0"/>
            <a:ext cx="4815900" cy="6879858"/>
          </a:xfrm>
        </p:spPr>
      </p:pic>
    </p:spTree>
    <p:extLst>
      <p:ext uri="{BB962C8B-B14F-4D97-AF65-F5344CB8AC3E}">
        <p14:creationId xmlns:p14="http://schemas.microsoft.com/office/powerpoint/2010/main" val="3056037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B3E5BFFD-70B1-4903-B807-87598018F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697" y="0"/>
            <a:ext cx="4848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53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8CDFB933-4604-43D0-97AA-6E01962ED5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0" y="0"/>
            <a:ext cx="4800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94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169BB373-1530-42D2-9183-75A65775C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025" y="0"/>
            <a:ext cx="48479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361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CB2451F1-020D-407A-A2EB-270BF21A9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0" y="0"/>
            <a:ext cx="4800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966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56C929DE-9F25-4672-9EFD-B98627AF8C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025" y="0"/>
            <a:ext cx="48479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186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ED14AF56-8B8E-4547-B90A-295DC05B4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0" y="0"/>
            <a:ext cx="4800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753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16FC0AE7-A6D5-428D-8F1F-69A35D9F9F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025" y="0"/>
            <a:ext cx="48479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1562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Tema sustava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sustava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sustava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0</Words>
  <Application>Microsoft Office PowerPoint</Application>
  <PresentationFormat>Prikaz na zaslonu (4:3)</PresentationFormat>
  <Paragraphs>0</Paragraphs>
  <Slides>16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sustava Office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Kustos</dc:creator>
  <cp:lastModifiedBy>Kustos</cp:lastModifiedBy>
  <cp:revision>3</cp:revision>
  <dcterms:created xsi:type="dcterms:W3CDTF">2023-03-09T09:00:24Z</dcterms:created>
  <dcterms:modified xsi:type="dcterms:W3CDTF">2024-03-06T16:47:26Z</dcterms:modified>
</cp:coreProperties>
</file>