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4" r:id="rId6"/>
    <p:sldId id="260" r:id="rId7"/>
    <p:sldId id="265" r:id="rId8"/>
    <p:sldId id="263" r:id="rId9"/>
    <p:sldId id="262" r:id="rId10"/>
    <p:sldId id="261" r:id="rId11"/>
    <p:sldId id="270" r:id="rId12"/>
    <p:sldId id="268" r:id="rId13"/>
    <p:sldId id="267" r:id="rId14"/>
    <p:sldId id="266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7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0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6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2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5D9D-A923-4A53-9B46-C44DFAF6B80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7052-5163-4D1D-89D7-E0983382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7AEE931-40A8-4DDD-8F23-2EDAFFF9E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55" y="0"/>
            <a:ext cx="5581290" cy="83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1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4C19410-2ABE-4A17-9907-53CB6631C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6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4AA61DD-179E-44A3-9B9B-33B2EA803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C482ABF-3862-41B1-8F7B-C0B5B2F32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7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19E32CB-426D-4056-8985-CBDD174DF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1062F8-43FE-4368-912D-8F0D0BB70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8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4322C1B-BF89-4176-B568-A1714B160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6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5B1C2D2-0255-418C-B4F6-B3DBD8DDD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4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9999C12-90E9-446E-B4AE-523327B62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50" y="0"/>
            <a:ext cx="4815900" cy="6879858"/>
          </a:xfrm>
        </p:spPr>
      </p:pic>
    </p:spTree>
    <p:extLst>
      <p:ext uri="{BB962C8B-B14F-4D97-AF65-F5344CB8AC3E}">
        <p14:creationId xmlns:p14="http://schemas.microsoft.com/office/powerpoint/2010/main" val="305603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3E5BFFD-70B1-4903-B807-87598018F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5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CDFB933-4604-43D0-97AA-6E01962ED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9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69BB373-1530-42D2-9183-75A65775C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6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B2451F1-020D-407A-A2EB-270BF21A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6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6C929DE-9F25-4672-9EFD-B98627AF8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8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D14AF56-8B8E-4547-B90A-295DC05B4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6FC0AE7-A6D5-428D-8F1F-69A35D9F9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56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Prikaz na zaslonu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Kustos</dc:creator>
  <cp:lastModifiedBy>Kustos</cp:lastModifiedBy>
  <cp:revision>3</cp:revision>
  <dcterms:created xsi:type="dcterms:W3CDTF">2023-03-09T09:00:24Z</dcterms:created>
  <dcterms:modified xsi:type="dcterms:W3CDTF">2024-03-06T16:47:26Z</dcterms:modified>
</cp:coreProperties>
</file>